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69" r:id="rId17"/>
    <p:sldId id="275" r:id="rId18"/>
    <p:sldId id="276" r:id="rId19"/>
    <p:sldId id="272" r:id="rId20"/>
    <p:sldId id="265" r:id="rId21"/>
    <p:sldId id="277" r:id="rId22"/>
    <p:sldId id="278" r:id="rId23"/>
    <p:sldId id="280" r:id="rId24"/>
    <p:sldId id="281" r:id="rId25"/>
    <p:sldId id="279" r:id="rId26"/>
    <p:sldId id="282" r:id="rId27"/>
    <p:sldId id="284" r:id="rId28"/>
    <p:sldId id="286" r:id="rId29"/>
    <p:sldId id="287" r:id="rId30"/>
    <p:sldId id="292" r:id="rId31"/>
    <p:sldId id="285" r:id="rId32"/>
    <p:sldId id="293" r:id="rId33"/>
    <p:sldId id="283" r:id="rId34"/>
    <p:sldId id="289" r:id="rId35"/>
    <p:sldId id="290" r:id="rId36"/>
    <p:sldId id="291" r:id="rId37"/>
    <p:sldId id="294" r:id="rId38"/>
    <p:sldId id="288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24" r:id="rId62"/>
    <p:sldId id="323" r:id="rId63"/>
    <p:sldId id="322" r:id="rId64"/>
    <p:sldId id="321" r:id="rId65"/>
    <p:sldId id="318" r:id="rId66"/>
    <p:sldId id="319" r:id="rId67"/>
    <p:sldId id="320" r:id="rId68"/>
    <p:sldId id="30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0"/>
    <p:restoredTop sz="97152"/>
  </p:normalViewPr>
  <p:slideViewPr>
    <p:cSldViewPr snapToGrid="0" snapToObjects="1">
      <p:cViewPr varScale="1">
        <p:scale>
          <a:sx n="150" d="100"/>
          <a:sy n="150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晚上没有整理，基本就忘了当天的内容了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2020.09.04</a:t>
            </a:r>
            <a:r>
              <a:rPr kumimoji="1" lang="zh-CN" altLang="en-US" dirty="0"/>
              <a:t> 内存磁盘网络与</a:t>
            </a:r>
            <a:r>
              <a:rPr kumimoji="1" lang="en-US" altLang="zh-CN" dirty="0"/>
              <a:t>IO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38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33C444-97FB-B148-A21A-7549296E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6" y="1399659"/>
            <a:ext cx="6492182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756688-4A18-D342-91B3-1F3E24AD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87867"/>
            <a:ext cx="3484236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4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0F692F-B22C-9E4B-88BD-A80DE08C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19" y="743215"/>
            <a:ext cx="6563263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6E9B8-9FA1-C647-AC93-53BB7DEE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1" y="588963"/>
            <a:ext cx="6849533" cy="2797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F4473C-9087-E14B-91E6-2202C2A0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4" y="3386919"/>
            <a:ext cx="7408333" cy="34204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E02BB-F38E-2647-AD08-62709ECE6504}"/>
              </a:ext>
            </a:extLst>
          </p:cNvPr>
          <p:cNvSpPr txBox="1"/>
          <p:nvPr/>
        </p:nvSpPr>
        <p:spPr>
          <a:xfrm>
            <a:off x="7593118" y="936096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关于分区容忍性？</a:t>
            </a:r>
            <a:r>
              <a:rPr kumimoji="1" lang="en-US" altLang="zh-CN" dirty="0">
                <a:solidFill>
                  <a:schemeClr val="bg1"/>
                </a:solidFill>
              </a:rPr>
              <a:t>50-&gt;55min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8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sentinel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244601"/>
            <a:ext cx="8791575" cy="52408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7E617-ADBE-2245-8B88-8050DB6AD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" y="1344348"/>
            <a:ext cx="6535700" cy="38589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55DE4B-E8F1-0445-9866-267686D1300C}"/>
              </a:ext>
            </a:extLst>
          </p:cNvPr>
          <p:cNvSpPr txBox="1"/>
          <p:nvPr/>
        </p:nvSpPr>
        <p:spPr>
          <a:xfrm>
            <a:off x="7063804" y="1591734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Sentinel: 50-&gt;2.00~2.24min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75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8C87A1-510D-6B43-A879-0141835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34" y="816909"/>
            <a:ext cx="2586567" cy="3896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64C037-2103-0145-BE04-44B4E12108FE}"/>
              </a:ext>
            </a:extLst>
          </p:cNvPr>
          <p:cNvSpPr txBox="1"/>
          <p:nvPr/>
        </p:nvSpPr>
        <p:spPr>
          <a:xfrm>
            <a:off x="6985000" y="1473200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Spring.io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67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13D377-9331-5048-93CA-24502D99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0"/>
            <a:ext cx="8322733" cy="4484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35679-F3ED-B447-9AF3-D056871F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599006"/>
            <a:ext cx="8060268" cy="34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AF4F67-AE9B-2B4C-A310-B823C9EB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42" y="927630"/>
            <a:ext cx="8557559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2020.09.09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7F803-D4AA-0047-9EC1-7057AB44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1" y="924428"/>
            <a:ext cx="8155219" cy="48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 fontScale="90000"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Predixy</a:t>
            </a:r>
            <a:r>
              <a:rPr kumimoji="1" lang="en-US" altLang="zh-CN" dirty="0">
                <a:solidFill>
                  <a:schemeClr val="bg1"/>
                </a:solidFill>
              </a:rPr>
              <a:t>/</a:t>
            </a:r>
            <a:r>
              <a:rPr kumimoji="1" lang="en-US" altLang="zh-CN" dirty="0" err="1">
                <a:solidFill>
                  <a:schemeClr val="bg1"/>
                </a:solidFill>
              </a:rPr>
              <a:t>twemty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集群代理方案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捷径：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+ </a:t>
            </a:r>
            <a:r>
              <a:rPr kumimoji="1" lang="zh-CN" altLang="en-US" dirty="0"/>
              <a:t>官方文档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3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844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集群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946399" y="103201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2020.09.10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13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303867"/>
            <a:ext cx="10256309" cy="82973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sorted-set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133601"/>
            <a:ext cx="8791575" cy="435186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Srandmember</a:t>
            </a:r>
            <a:endParaRPr kumimoji="1" lang="en-US" altLang="zh-CN" dirty="0"/>
          </a:p>
          <a:p>
            <a:r>
              <a:rPr kumimoji="1" lang="en-US" altLang="zh-CN" dirty="0" err="1"/>
              <a:t>Sdiff</a:t>
            </a:r>
            <a:endParaRPr kumimoji="1" lang="en-US" altLang="zh-CN" dirty="0"/>
          </a:p>
          <a:p>
            <a:r>
              <a:rPr kumimoji="1" lang="en-US" altLang="zh-CN" dirty="0" err="1"/>
              <a:t>Spop</a:t>
            </a:r>
            <a:endParaRPr kumimoji="1" lang="en-US" altLang="zh-CN" dirty="0"/>
          </a:p>
          <a:p>
            <a:r>
              <a:rPr kumimoji="1" lang="en-US" altLang="zh-CN" dirty="0" err="1"/>
              <a:t>Sorted_set</a:t>
            </a:r>
            <a:endParaRPr kumimoji="1" lang="en-US" altLang="zh-CN" dirty="0"/>
          </a:p>
          <a:p>
            <a:r>
              <a:rPr kumimoji="1" lang="en-US" altLang="zh-CN" dirty="0" err="1"/>
              <a:t>Skip_list</a:t>
            </a:r>
            <a:endParaRPr kumimoji="1" lang="en-US" altLang="zh-CN" dirty="0"/>
          </a:p>
          <a:p>
            <a:r>
              <a:rPr kumimoji="1" lang="en-US" altLang="zh-CN" dirty="0"/>
              <a:t>Help @</a:t>
            </a:r>
            <a:r>
              <a:rPr kumimoji="1" lang="en-US" altLang="zh-CN" dirty="0" err="1"/>
              <a:t>sort_set</a:t>
            </a:r>
            <a:r>
              <a:rPr kumimoji="1" lang="en-US" altLang="zh-CN" dirty="0"/>
              <a:t>       </a:t>
            </a:r>
            <a:r>
              <a:rPr kumimoji="1" lang="en-US" altLang="zh-CN" dirty="0" err="1"/>
              <a:t>skiplist</a:t>
            </a:r>
            <a:endParaRPr kumimoji="1" lang="en-US" altLang="zh-CN" dirty="0"/>
          </a:p>
          <a:p>
            <a:r>
              <a:rPr kumimoji="1" lang="en-US" altLang="zh-CN" dirty="0"/>
              <a:t>Help @set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0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官方集群方案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E43586-EFBA-6448-A3BC-D6DE7334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2043647"/>
            <a:ext cx="7486776" cy="4614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7E450-8171-3840-A21F-199AF27E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41" y="2043647"/>
            <a:ext cx="3687233" cy="3661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DC44-762D-D447-A6DE-563DE636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41" y="5704914"/>
            <a:ext cx="3449242" cy="13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7FD0-AFB8-C749-830B-FB7CD677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2" y="867908"/>
            <a:ext cx="4991100" cy="3425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088A45-887F-E847-8669-4F3E16D0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82" y="1073164"/>
            <a:ext cx="5868534" cy="46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557F3-BEF6-7041-8240-7D77FF47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4" y="812774"/>
            <a:ext cx="574388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94F3-3965-A14E-8CC7-0ED01989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" y="0"/>
            <a:ext cx="8799429" cy="5215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B3ED71-DF97-C04C-935E-8D30A44C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55" y="4350814"/>
            <a:ext cx="7340557" cy="184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1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5878B-5455-4544-BB30-1CB9E08E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" y="887400"/>
            <a:ext cx="6277387" cy="4356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ECDC9E-D85C-954A-865B-0CC64F9D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3" y="982903"/>
            <a:ext cx="552026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02A73A-7154-D841-A8F2-848F4BC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028582"/>
            <a:ext cx="6627292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Java </a:t>
            </a:r>
            <a:r>
              <a:rPr kumimoji="1" lang="en-US" altLang="zh-CN" dirty="0" err="1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A3361-8896-1E45-8315-33956A1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5016500"/>
            <a:ext cx="3860226" cy="986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ECBE1-EA4E-904A-8BAD-2ACE8A3C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047761"/>
            <a:ext cx="7019154" cy="25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8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pub/sub</a:t>
            </a:r>
            <a:r>
              <a:rPr kumimoji="1" lang="zh-CN" altLang="en-US" dirty="0">
                <a:solidFill>
                  <a:schemeClr val="bg1"/>
                </a:solidFill>
              </a:rPr>
              <a:t> 实现聊天室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32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 </a:t>
            </a:r>
            <a:r>
              <a:rPr kumimoji="1" lang="zh-CN" altLang="en-US" dirty="0"/>
              <a:t>比较遗憾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13</a:t>
            </a:r>
            <a:r>
              <a:rPr kumimoji="1" lang="zh-CN" altLang="en-US" dirty="0"/>
              <a:t> 也比较遗憾没有内容，其实车上是可以的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158999" y="614383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3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Lets go.   zookeeper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每个节点数据最大</a:t>
            </a:r>
            <a:r>
              <a:rPr kumimoji="1" lang="en-US" altLang="zh-CN" dirty="0"/>
              <a:t>1(4</a:t>
            </a:r>
            <a:r>
              <a:rPr kumimoji="1" lang="zh-CN" altLang="en-US" dirty="0"/>
              <a:t>？</a:t>
            </a:r>
            <a:r>
              <a:rPr kumimoji="1" lang="en-US" altLang="zh-CN" dirty="0"/>
              <a:t>)</a:t>
            </a:r>
            <a:r>
              <a:rPr kumimoji="1" lang="zh-CN" altLang="en-US" dirty="0"/>
              <a:t>兆：网络传输，通信更快，保证高速。使用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时的场景需要时，读写比高： 很多读，少量写，不然可能就不是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的最佳使用场景。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高可用意味着，主从同步迅速，所以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限制节点数据量， 保证速度，提高同步速度，从而提高可用性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39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Transation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Pubsub</a:t>
            </a:r>
            <a:r>
              <a:rPr kumimoji="1" lang="en-US" altLang="zh-CN" dirty="0"/>
              <a:t>/</a:t>
            </a:r>
            <a:r>
              <a:rPr kumimoji="1" lang="zh-CN" altLang="en-US" dirty="0"/>
              <a:t>消息订阅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事务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Muti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discard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Exec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Bloom.so</a:t>
            </a:r>
            <a:r>
              <a:rPr kumimoji="1" lang="en-US" altLang="zh-CN" dirty="0"/>
              <a:t> </a:t>
            </a:r>
            <a:r>
              <a:rPr kumimoji="1" lang="zh-CN" altLang="en-US" dirty="0"/>
              <a:t>安装 启动 使用 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缓存淘汰算法：主动：定时随机</a:t>
            </a:r>
            <a:r>
              <a:rPr kumimoji="1" lang="en-US" altLang="zh-CN" dirty="0"/>
              <a:t>20key</a:t>
            </a:r>
            <a:r>
              <a:rPr kumimoji="1" lang="zh-CN" altLang="en-US" dirty="0"/>
              <a:t>，有</a:t>
            </a:r>
            <a:r>
              <a:rPr kumimoji="1" lang="en-US" altLang="zh-CN" dirty="0"/>
              <a:t>25%</a:t>
            </a:r>
            <a:r>
              <a:rPr kumimoji="1" lang="zh-CN" altLang="en-US" dirty="0"/>
              <a:t>过期，再次随机 被动：客户端访问时，校验过期，删除，返回</a:t>
            </a:r>
            <a:r>
              <a:rPr kumimoji="1" lang="en-US" altLang="zh-CN" dirty="0"/>
              <a:t>key</a:t>
            </a:r>
            <a:r>
              <a:rPr kumimoji="1" lang="zh-CN" altLang="en-US" dirty="0"/>
              <a:t>过期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2020.09.07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61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101563-447A-1146-8792-1958A7D751B9}"/>
              </a:ext>
            </a:extLst>
          </p:cNvPr>
          <p:cNvSpPr txBox="1"/>
          <p:nvPr/>
        </p:nvSpPr>
        <p:spPr>
          <a:xfrm>
            <a:off x="9914467" y="74506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55:</a:t>
            </a:r>
            <a:r>
              <a:rPr kumimoji="1" lang="zh-CN" altLang="en-US" dirty="0"/>
              <a:t> </a:t>
            </a:r>
            <a:r>
              <a:rPr kumimoji="1" lang="en-US" altLang="zh-CN" dirty="0"/>
              <a:t>1.03: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zk</a:t>
            </a:r>
            <a:r>
              <a:rPr kumimoji="1"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E311D-207C-2840-8468-FC8B7992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164696"/>
            <a:ext cx="340995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0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15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6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E617F-4548-C744-9616-63243311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938867"/>
            <a:ext cx="10769600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60D25-7C43-C54C-95A4-14E50022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7" y="795866"/>
            <a:ext cx="6372212" cy="4385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E5EADE-9BCE-E441-833F-3AD6A47126A5}"/>
              </a:ext>
            </a:extLst>
          </p:cNvPr>
          <p:cNvSpPr txBox="1"/>
          <p:nvPr/>
        </p:nvSpPr>
        <p:spPr>
          <a:xfrm>
            <a:off x="988679" y="50292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–s /</a:t>
            </a:r>
            <a:r>
              <a:rPr kumimoji="1" lang="en-US" altLang="zh-CN" dirty="0" err="1"/>
              <a:t>aaa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1C5E9B-88F7-BB42-862D-30C361D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6" y="1530615"/>
            <a:ext cx="5967360" cy="18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3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4342A-1F58-C04E-9426-5DC7CF1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77" y="1110695"/>
            <a:ext cx="5907123" cy="5071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D36AF3-D1CC-C147-9C7D-3A055700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67" y="1280001"/>
            <a:ext cx="2586567" cy="525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3835-6E94-7145-8E4C-3D615A6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12" y="2396067"/>
            <a:ext cx="4521755" cy="31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D8CB76-D467-4345-BE8E-C561BA0F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9" y="1007533"/>
            <a:ext cx="6464642" cy="3826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28EA8-93B8-F248-919A-31A7BBD0C5BD}"/>
              </a:ext>
            </a:extLst>
          </p:cNvPr>
          <p:cNvSpPr txBox="1"/>
          <p:nvPr/>
        </p:nvSpPr>
        <p:spPr>
          <a:xfrm>
            <a:off x="6937541" y="3090333"/>
            <a:ext cx="92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M:myid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Z: </a:t>
            </a:r>
            <a:r>
              <a:rPr kumimoji="1" lang="en-US" altLang="zh-CN" dirty="0" err="1"/>
              <a:t>zxid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5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2488D-384D-C94B-A2E9-AC136404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38867"/>
            <a:ext cx="7857067" cy="4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4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nothing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79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DP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D6E1B1-C7C9-A74E-9159-C25EEF0A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2" y="1794934"/>
            <a:ext cx="3422650" cy="23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内存数据持久化概念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命令行；管道重新启动进程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04B314-F235-5543-9A1C-3D642B8B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26" y="3168637"/>
            <a:ext cx="6434508" cy="34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Dp</a:t>
            </a:r>
            <a:r>
              <a:rPr kumimoji="1" lang="en-US" altLang="zh-CN" dirty="0">
                <a:solidFill>
                  <a:schemeClr val="bg1"/>
                </a:solidFill>
              </a:rPr>
              <a:t>-factory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Simple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Static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Factory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Abstract factory</a:t>
            </a:r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2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122363"/>
            <a:ext cx="11091333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altLang="zh-CN" dirty="0"/>
              <a:t>24 </a:t>
            </a:r>
            <a:r>
              <a:rPr lang="zh-CN" altLang="en-US" dirty="0"/>
              <a:t>高并发负载均衡：网络协议原理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24: 17min </a:t>
            </a:r>
            <a:r>
              <a:rPr lang="zh-CN" altLang="en-US" dirty="0"/>
              <a:t>正式开始：循循善诱开场</a:t>
            </a:r>
            <a:r>
              <a:rPr lang="en-US" altLang="zh-CN" dirty="0"/>
              <a:t>-&gt;28min - &gt;42min: </a:t>
            </a:r>
            <a:r>
              <a:rPr lang="zh-CN" altLang="en-US" dirty="0"/>
              <a:t>进入正题</a:t>
            </a:r>
            <a:r>
              <a:rPr lang="en-US" altLang="zh-CN" dirty="0"/>
              <a:t> -&gt;</a:t>
            </a:r>
            <a:r>
              <a:rPr lang="zh-CN" altLang="en-US" dirty="0"/>
              <a:t>原理开场：</a:t>
            </a:r>
            <a:r>
              <a:rPr lang="en-US" altLang="zh-CN" dirty="0"/>
              <a:t>55min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32EAF5-B86F-D743-9C76-6757099C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42" y="3254432"/>
            <a:ext cx="5573991" cy="3382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36790-5987-1B48-A105-E9981F9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91" y="3602567"/>
            <a:ext cx="5052709" cy="1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三次握手四次分手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BAB13F-1E22-3D42-B022-111C2E05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792702"/>
            <a:ext cx="4555067" cy="92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01A492-1627-8F49-B75E-F712CFE72FF8}"/>
              </a:ext>
            </a:extLst>
          </p:cNvPr>
          <p:cNvSpPr txBox="1"/>
          <p:nvPr/>
        </p:nvSpPr>
        <p:spPr>
          <a:xfrm>
            <a:off x="6403708" y="22298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关闭文件描述符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F878C-51CB-3A40-B857-738B0D213C48}"/>
              </a:ext>
            </a:extLst>
          </p:cNvPr>
          <p:cNvSpPr txBox="1"/>
          <p:nvPr/>
        </p:nvSpPr>
        <p:spPr>
          <a:xfrm>
            <a:off x="10126133" y="9821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707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开始： </a:t>
            </a:r>
            <a:r>
              <a:rPr kumimoji="1" lang="en-US" altLang="zh-CN" dirty="0"/>
              <a:t>10min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68D074-85B2-C144-B5A5-D9D28B0D9D73}"/>
              </a:ext>
            </a:extLst>
          </p:cNvPr>
          <p:cNvSpPr txBox="1"/>
          <p:nvPr/>
        </p:nvSpPr>
        <p:spPr>
          <a:xfrm>
            <a:off x="11243733" y="8382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7000F3-F385-7B4C-A645-FFF8EC9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830" y="3364428"/>
            <a:ext cx="7086600" cy="2884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1EDE11-7CF3-1749-B8EA-39621E0965FC}"/>
              </a:ext>
            </a:extLst>
          </p:cNvPr>
          <p:cNvSpPr txBox="1"/>
          <p:nvPr/>
        </p:nvSpPr>
        <p:spPr>
          <a:xfrm>
            <a:off x="4521200" y="1439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基于三层实现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D0F00-1034-BC46-8D44-253B22C5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" y="2642292"/>
            <a:ext cx="4376071" cy="26832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3CCCE8-E5CF-BF4D-AFFA-23B74608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35" y="2765400"/>
            <a:ext cx="7107262" cy="29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4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2020.09.23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437C8-80B8-804D-A0C6-F046217F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1938867"/>
            <a:ext cx="7455399" cy="31178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14528A-1011-2149-BDD9-1C050C9D9198}"/>
              </a:ext>
            </a:extLst>
          </p:cNvPr>
          <p:cNvSpPr txBox="1"/>
          <p:nvPr/>
        </p:nvSpPr>
        <p:spPr>
          <a:xfrm>
            <a:off x="4673600" y="1447800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基于二层（链路层），性能更好，比</a:t>
            </a:r>
            <a:r>
              <a:rPr kumimoji="1" lang="en-US" altLang="zh-CN" dirty="0" err="1"/>
              <a:t>nat</a:t>
            </a:r>
            <a:r>
              <a:rPr kumimoji="1" lang="zh-CN" altLang="en-US" dirty="0"/>
              <a:t>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653A0A-04DD-BC4A-85BC-BC3037AA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2094428"/>
            <a:ext cx="8678333" cy="42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6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39CCF9-6AD8-004B-8C18-A288F613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1782135"/>
            <a:ext cx="7934430" cy="39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2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F85D4A-9800-4545-89A7-F7F7FA4AF0A4}"/>
              </a:ext>
            </a:extLst>
          </p:cNvPr>
          <p:cNvSpPr txBox="1"/>
          <p:nvPr/>
        </p:nvSpPr>
        <p:spPr>
          <a:xfrm>
            <a:off x="4529667" y="37253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J1-26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6D094B-DB12-1C40-9C8E-2BEDEC9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9" y="1779082"/>
            <a:ext cx="7864287" cy="40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5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14A2AB-799E-A34B-B950-44CB10F7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6" y="2396067"/>
            <a:ext cx="5126311" cy="3987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10AF4A-413F-4A42-8394-4D9AFB34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2" y="5913149"/>
            <a:ext cx="3947583" cy="387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82BB77-6F85-B247-A0D7-7EBAC2A9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2685884"/>
            <a:ext cx="6502399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05DE8-62FF-FB40-82B1-E2A6C510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05" y="1226067"/>
            <a:ext cx="7070318" cy="45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BC610B-C234-B14C-AC5E-30A86E86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8" y="2029632"/>
            <a:ext cx="7843199" cy="1102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3D23D2-7922-8B4D-BFA2-B4CA5099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7" y="3318364"/>
            <a:ext cx="7425267" cy="33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F0FFED-F43A-D144-9FC8-C4E2571B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436750"/>
            <a:ext cx="4660900" cy="18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17504E-CE44-CF42-84FB-A29B6BBD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887401"/>
            <a:ext cx="6965906" cy="3989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C888C2-BD75-9A4C-90CC-1B7579CF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927" y="2396067"/>
            <a:ext cx="2305140" cy="2551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0ED0AB-F345-D04B-A957-8E51DB9D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185" y="4682067"/>
            <a:ext cx="5732424" cy="23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3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9E61E-ACA5-8242-9FF3-C916095C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7" y="1422400"/>
            <a:ext cx="7205814" cy="42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2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FA8EF3-E12E-D64E-8804-BD25C9BB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7" y="1809898"/>
            <a:ext cx="7966730" cy="32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2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24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9393CA-AE73-B948-9767-62273278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7" y="2017184"/>
            <a:ext cx="7323915" cy="4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8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550CA8-44D8-2847-8453-988384F6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4" y="1863183"/>
            <a:ext cx="4461353" cy="97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3C7A3A-9BED-274C-A289-97DF2357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7" y="3161487"/>
            <a:ext cx="5154756" cy="6009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C615FB-E51F-2C49-9E18-D8FC5305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936160"/>
            <a:ext cx="7495549" cy="2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96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50min</a:t>
            </a:r>
            <a:r>
              <a:rPr kumimoji="1" lang="zh-CN" altLang="en-US" dirty="0"/>
              <a:t>：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memcahche</a:t>
            </a:r>
            <a:r>
              <a:rPr kumimoji="1" lang="zh-CN" altLang="en-US" dirty="0"/>
              <a:t> 面试对比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05C622-68AA-624F-B421-A2DE39E687F4}"/>
              </a:ext>
            </a:extLst>
          </p:cNvPr>
          <p:cNvSpPr txBox="1"/>
          <p:nvPr/>
        </p:nvSpPr>
        <p:spPr>
          <a:xfrm>
            <a:off x="4055533" y="347133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43</a:t>
            </a:r>
            <a:r>
              <a:rPr kumimoji="1" lang="zh-CN" altLang="en-US" dirty="0"/>
              <a:t>：从基础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切入（</a:t>
            </a:r>
            <a:r>
              <a:rPr kumimoji="1" lang="en-US" altLang="zh-CN" dirty="0"/>
              <a:t>30min</a:t>
            </a:r>
            <a:r>
              <a:rPr kumimoji="1" lang="zh-CN" altLang="en-US" dirty="0"/>
              <a:t>），引出</a:t>
            </a:r>
            <a:r>
              <a:rPr kumimoji="1" lang="en-US" altLang="zh-CN" dirty="0" err="1"/>
              <a:t>redis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E942C5-41CA-4441-9428-C20ADCC1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68" y="887400"/>
            <a:ext cx="6060047" cy="361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3EF7B-482B-D044-AE94-C945CC0A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12" y="4698484"/>
            <a:ext cx="5270892" cy="1619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C46244-8263-2E41-91FD-AE5F1001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6" y="2640547"/>
            <a:ext cx="5377301" cy="34205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03D590-6EF4-1E41-9D17-947A8C5F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33" y="6050861"/>
            <a:ext cx="4337050" cy="858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DC4607-AB96-1A4F-9A6F-51DA96FF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一个想法：算法统计指导程序读取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Yum install </a:t>
            </a:r>
            <a:r>
              <a:rPr kumimoji="1" lang="en-US" altLang="zh-CN" dirty="0" err="1"/>
              <a:t>wget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7E8981-D1C9-2E4B-8B0C-26D561D7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33" y="2765399"/>
            <a:ext cx="4278719" cy="3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Redis</a:t>
            </a:r>
            <a:r>
              <a:rPr kumimoji="1" lang="en-US" altLang="zh-CN" dirty="0"/>
              <a:t> </a:t>
            </a:r>
            <a:r>
              <a:rPr kumimoji="1" lang="zh-CN" altLang="en-US" dirty="0"/>
              <a:t>服务化 安装步骤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72A358-62D4-BD4F-B2AD-EE6DF840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1987409"/>
            <a:ext cx="7160322" cy="4498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0A394-2E8A-5240-A4EF-539EAD29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27678"/>
            <a:ext cx="5757113" cy="3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6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C06725-8E7E-4B4C-989F-114272E2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1584206"/>
            <a:ext cx="4038600" cy="2362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927F4-BBEC-0644-9737-99848474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0" y="4223887"/>
            <a:ext cx="3718983" cy="51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580E43-22D7-E24A-AB5F-5143D3D4A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83" y="4806072"/>
            <a:ext cx="4679950" cy="2554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F41F0A-3753-3048-BFEA-4F6F3AF27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972" y="1225729"/>
            <a:ext cx="4797856" cy="28128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18248-74E8-E142-A7B6-2D008803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81" y="3946591"/>
            <a:ext cx="4762199" cy="32448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A764F3-575F-D44F-90FF-2FF2E3A33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054" y="239972"/>
            <a:ext cx="2483835" cy="13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2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内核空间，用户空间共享内存，减少拷贝过程，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B5E4B2-3BBA-E34B-A5F6-5BCD1903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828" y="887400"/>
            <a:ext cx="3977892" cy="35498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ADF22-15C7-D54E-A142-EF4A66E4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32" y="4442894"/>
            <a:ext cx="3362207" cy="2222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4B1E99-BE11-1142-BA54-1B9D431D2B61}"/>
              </a:ext>
            </a:extLst>
          </p:cNvPr>
          <p:cNvSpPr txBox="1"/>
          <p:nvPr/>
        </p:nvSpPr>
        <p:spPr>
          <a:xfrm>
            <a:off x="6620933" y="5621867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消费者读取时通过零拷贝：直接通过内核读取数据</a:t>
            </a:r>
            <a:endParaRPr kumimoji="1" lang="en-US" altLang="zh-CN" dirty="0"/>
          </a:p>
          <a:p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不用通过用户空间（应用程序空间），实现高效读取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CE97C9-B18C-594B-B11C-99BCBAB9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0" y="1251982"/>
            <a:ext cx="5059877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8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25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5AE49B-5302-FA4B-ABFD-E8DB3FE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2" y="2112434"/>
            <a:ext cx="3822700" cy="810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DA1FF-73A6-2146-BF17-86993B19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9" y="3026347"/>
            <a:ext cx="5540204" cy="2965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24EF18-0B1C-E440-886B-7966758D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77" y="3221039"/>
            <a:ext cx="6343820" cy="26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4C4C9-0D6B-A54C-814F-20968356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33" y="149424"/>
            <a:ext cx="4114612" cy="25632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61CAF-F559-2848-B835-3CA02D1C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2707"/>
            <a:ext cx="9736667" cy="3442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BCB11F-A8A0-6843-AD91-3660306D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06" y="2712707"/>
            <a:ext cx="3848100" cy="34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8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AE6FA5-5217-2E4D-A0BB-8A7CF3A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10417"/>
            <a:ext cx="4237567" cy="1771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86899B-14E2-C444-ADDD-C5DBA2F4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3" y="2290233"/>
            <a:ext cx="4542084" cy="2620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447C2A-D11A-E940-A947-3D4C1B9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51185"/>
            <a:ext cx="4557183" cy="22745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ED9FDC-5C80-8E46-826E-A7AFD4BADF20}"/>
              </a:ext>
            </a:extLst>
          </p:cNvPr>
          <p:cNvSpPr txBox="1"/>
          <p:nvPr/>
        </p:nvSpPr>
        <p:spPr>
          <a:xfrm>
            <a:off x="4109421" y="5357308"/>
            <a:ext cx="435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起止位置是指字符，返回的索引是字节的</a:t>
            </a:r>
          </a:p>
        </p:txBody>
      </p:sp>
    </p:spTree>
    <p:extLst>
      <p:ext uri="{BB962C8B-B14F-4D97-AF65-F5344CB8AC3E}">
        <p14:creationId xmlns:p14="http://schemas.microsoft.com/office/powerpoint/2010/main" val="1043789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78A0C6-BD8D-F247-BA61-31485BA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6" y="3534833"/>
            <a:ext cx="3685117" cy="2342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F4C9F3-E963-0B45-A242-95841C2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53349"/>
            <a:ext cx="5252956" cy="19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2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CF46EC-4901-7D46-A7CC-CA16A111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17" y="3589866"/>
            <a:ext cx="5316808" cy="22775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08B866-8C51-3E43-A67E-A354999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97" y="1530615"/>
            <a:ext cx="3344333" cy="253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F4338-FBA9-0C46-A405-2046B69A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07" y="1768336"/>
            <a:ext cx="9283289" cy="41921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95A6D6-4E2E-F241-8DD4-FD63A187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2" y="769500"/>
            <a:ext cx="3819235" cy="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9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176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390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010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io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58A3E1-5C34-BE42-9709-F77577055279}"/>
              </a:ext>
            </a:extLst>
          </p:cNvPr>
          <p:cNvSpPr txBox="1"/>
          <p:nvPr/>
        </p:nvSpPr>
        <p:spPr>
          <a:xfrm>
            <a:off x="465667" y="1947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D6CFA-D9BD-D643-BAE0-6295D3CE0533}"/>
              </a:ext>
            </a:extLst>
          </p:cNvPr>
          <p:cNvSpPr txBox="1"/>
          <p:nvPr/>
        </p:nvSpPr>
        <p:spPr>
          <a:xfrm>
            <a:off x="11768667" y="2116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927C9-870B-7845-94EB-6E5633ADD051}"/>
              </a:ext>
            </a:extLst>
          </p:cNvPr>
          <p:cNvSpPr txBox="1"/>
          <p:nvPr/>
        </p:nvSpPr>
        <p:spPr>
          <a:xfrm>
            <a:off x="194733" y="63008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661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/>
                </a:solidFill>
              </a:rPr>
              <a:t>no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26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Redis</a:t>
            </a:r>
            <a:r>
              <a:rPr kumimoji="1" lang="zh-CN" altLang="en-US" dirty="0"/>
              <a:t> 实现：调用系统调用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（）通过 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机制实现</a:t>
            </a:r>
            <a:r>
              <a:rPr kumimoji="1" lang="en-US" altLang="zh-CN" dirty="0" err="1"/>
              <a:t>rdb</a:t>
            </a:r>
            <a:r>
              <a:rPr kumimoji="1" lang="zh-CN" altLang="en-US" dirty="0"/>
              <a:t>数据持久化，快速，准确，数据不会覆盖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EB1059-3305-1C45-B36B-5092E10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2969606"/>
            <a:ext cx="6354233" cy="28418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082F8-8FFF-E241-9808-80563FF3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5" y="2969605"/>
            <a:ext cx="5719232" cy="30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Rdb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aof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FC7993-402E-124A-A970-14EEC80E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314" y="172465"/>
            <a:ext cx="3924300" cy="2241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867D2-4B5A-7A41-8EAA-4339423E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0" y="2759475"/>
            <a:ext cx="7488768" cy="30895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E5F7F7-4A95-104B-8680-817FEF4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20" y="3363770"/>
            <a:ext cx="4884687" cy="20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0FD94-9283-AF45-A9B9-297E5A51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816504"/>
          </a:xfrm>
        </p:spPr>
        <p:txBody>
          <a:bodyPr>
            <a:norm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bg1"/>
                </a:solidFill>
              </a:rPr>
              <a:t>Redis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E7A9AA-6E4A-0E48-9CB7-82510CD98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216163"/>
            <a:ext cx="8791575" cy="42693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D61D53-9503-B243-89FA-6F30C4235776}"/>
              </a:ext>
            </a:extLst>
          </p:cNvPr>
          <p:cNvSpPr txBox="1"/>
          <p:nvPr/>
        </p:nvSpPr>
        <p:spPr>
          <a:xfrm>
            <a:off x="2887132" y="518068"/>
            <a:ext cx="693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2020.09.08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F99CD-7963-4D42-8F1A-64FEC4F2B4E7}"/>
              </a:ext>
            </a:extLst>
          </p:cNvPr>
          <p:cNvSpPr txBox="1"/>
          <p:nvPr/>
        </p:nvSpPr>
        <p:spPr>
          <a:xfrm>
            <a:off x="3776133" y="2396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C261DE-AF37-6E4E-91E1-2594ECE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3" y="1938867"/>
            <a:ext cx="7660217" cy="24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31725</TotalTime>
  <Words>695</Words>
  <Application>Microsoft Macintosh PowerPoint</Application>
  <PresentationFormat>宽屏</PresentationFormat>
  <Paragraphs>456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3" baseType="lpstr">
      <vt:lpstr>宋体</vt:lpstr>
      <vt:lpstr>Arial</vt:lpstr>
      <vt:lpstr>Trebuchet MS</vt:lpstr>
      <vt:lpstr>Tw Cen MT</vt:lpstr>
      <vt:lpstr>电路</vt:lpstr>
      <vt:lpstr>晚上没有整理，基本就忘了当天的内容了</vt:lpstr>
      <vt:lpstr>Redis的Set list hash sorted-set</vt:lpstr>
      <vt:lpstr>redis Transation</vt:lpstr>
      <vt:lpstr>Redis Rdb aof </vt:lpstr>
      <vt:lpstr>Redis Rdb aof </vt:lpstr>
      <vt:lpstr>Redis Rdb aof </vt:lpstr>
      <vt:lpstr>Redis Rdb aof </vt:lpstr>
      <vt:lpstr>Redis Rdb aof </vt:lpstr>
      <vt:lpstr>Redis  </vt:lpstr>
      <vt:lpstr>Redis 集群</vt:lpstr>
      <vt:lpstr>Redis 集群</vt:lpstr>
      <vt:lpstr>Redis 集群</vt:lpstr>
      <vt:lpstr>Redis sentinel</vt:lpstr>
      <vt:lpstr>Redis </vt:lpstr>
      <vt:lpstr>Redis 集群</vt:lpstr>
      <vt:lpstr>Redis 集群</vt:lpstr>
      <vt:lpstr>Redis 集群</vt:lpstr>
      <vt:lpstr>Predixy/twemty 集群代理方案</vt:lpstr>
      <vt:lpstr>Redis 集群</vt:lpstr>
      <vt:lpstr>Redis 官方集群方案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api接口</vt:lpstr>
      <vt:lpstr>Redis pub/sub</vt:lpstr>
      <vt:lpstr>PowerPoint 演示文稿</vt:lpstr>
      <vt:lpstr>Lets go.   zookeeper</vt:lpstr>
      <vt:lpstr>PowerPoint 演示文稿</vt:lpstr>
      <vt:lpstr>nothing</vt:lpstr>
      <vt:lpstr>not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nothing</vt:lpstr>
      <vt:lpstr>DP</vt:lpstr>
      <vt:lpstr>Dp-factory</vt:lpstr>
      <vt:lpstr>24 高并发负载均衡：网络协议原理</vt:lpstr>
      <vt:lpstr>no</vt:lpstr>
      <vt:lpstr>no</vt:lpstr>
      <vt:lpstr>no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io</vt:lpstr>
      <vt:lpstr>no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206</cp:revision>
  <dcterms:created xsi:type="dcterms:W3CDTF">2020-09-04T00:32:40Z</dcterms:created>
  <dcterms:modified xsi:type="dcterms:W3CDTF">2020-09-26T01:59:15Z</dcterms:modified>
</cp:coreProperties>
</file>